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DOXOLOGIA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DOXOLOGIA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A Deus, supremo Benfeitor, </a:t>
            </a:r>
          </a:p>
          <a:p>
            <a:r>
              <a:rPr lang="pt-BR" sz="4000" dirty="0"/>
              <a:t>Vós, anjos e homens, dai louvor. </a:t>
            </a:r>
          </a:p>
          <a:p>
            <a:r>
              <a:rPr lang="pt-BR" sz="4000" dirty="0"/>
              <a:t>A Deus, o Filho; a Deus, o Pai; </a:t>
            </a:r>
          </a:p>
          <a:p>
            <a:r>
              <a:rPr lang="pt-BR" sz="4000" dirty="0"/>
              <a:t>A Deus, Espírito, glória dai.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39</Words>
  <Application>Microsoft Office PowerPoint</Application>
  <PresentationFormat>Apresentação na tela (16:9)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DOXOLOGIA</vt:lpstr>
      <vt:lpstr>DOXOLOGIA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2019-06-12T21:42:21Z</dcterms:modified>
</cp:coreProperties>
</file>